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5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22"/>
    <p:restoredTop sz="94637"/>
  </p:normalViewPr>
  <p:slideViewPr>
    <p:cSldViewPr snapToGrid="0" snapToObjects="1">
      <p:cViewPr varScale="1">
        <p:scale>
          <a:sx n="84" d="100"/>
          <a:sy n="84" d="100"/>
        </p:scale>
        <p:origin x="200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DE2D4C-4AAD-8848-8C36-38B6AD7F1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D1F3248-A656-3B48-BD6E-BEDDCEA10C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7B67C6A-E49A-0A47-A17D-F00204F13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7/1/19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090E5E-8395-C347-AE67-8BD6DD48D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AF8A5C-FF44-5146-A8EF-1E0F7AE9A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87174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B6E1C8-47B2-3446-8312-4B7519AB9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E4BC346-6973-164E-847A-2A696424DF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50BFE0-B474-434D-AB89-6E78F651C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7/1/19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951283-41C7-5749-BA79-BCAE292AA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3D000C8-3C1C-BC45-9A0A-6689FAFF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9439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6181549-5428-2646-A943-12703423D4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3842B7D-3A06-164B-A120-B70FF1A366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1CB8B4-F96F-DA47-9FED-4D0FD6614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7/1/19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706C95F-2BEB-E849-B3DD-F6C715854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0A00A5-00B0-AF42-9BCB-28646CA0A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8659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81B766-A5F0-BD4C-A38C-5E25BF2A3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3DB015-9316-354A-801B-0B178D260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EC3552-789B-1E43-A203-F2C7FF40F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0483C-5A84-1345-8F09-7FDC6AE41144}" type="datetimeFigureOut">
              <a:rPr kumimoji="1" lang="ja-JP" altLang="en-US" smtClean="0"/>
              <a:t>2019/7/1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C626380-D5A8-BF43-A75D-988F217DB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A606B5-6591-8446-8C89-5ADD51BE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CD28-1EE8-0242-946C-7739D4B42E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0986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5CF878B-466E-514E-A3B6-8C6A4EE93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BB9AEE0-0891-2D44-B508-4AFA6282E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4EA060C-2D43-334A-A8BE-968D6A28B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7/1/19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16C23E-ABC7-8A4C-92AD-CBF4BD618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3EC6B8-77A7-6147-8137-FA9809628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68726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53BA83-13BA-CD41-9AC4-40244CC0B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24398F-48CA-5749-8994-A1BE6C4871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6641DFF-6197-2144-8FAA-C97C53AC5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0C60812-56D2-244E-B423-53450CCDC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7/1/19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E222D58-8A49-CB4E-8E51-7C11ACF9E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1D5AAC9-615E-1843-8AE4-A7C48BC14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596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C4CF7D-AFC9-4F4A-9B9B-3DF1B1BED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697BD1C-560E-244D-A11E-A96D954C6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5B8E4EC-3CA2-5643-B294-55FDD0B98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50030B2-BE1E-294E-9C8E-06575EECC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BF4D2EB-C91B-FB4E-BB7D-6D701B6855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04F39DC-9DF3-B646-AB63-FCEAFAAE8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7/1/19</a:t>
            </a:fld>
            <a:endParaRPr lang="en-US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B5DECEB-69D3-C042-98C2-6CE73E9C4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763CB15-E500-8D43-A621-E4CE1E089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8864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42B72F-0642-8E48-A3F2-539BCB777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5FE50A9-FDE6-0E47-97BD-74F23F03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7/1/19</a:t>
            </a:fld>
            <a:endParaRPr lang="en-US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70256870-B23F-0149-961E-82C01F052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20B7F24-B53F-3F43-936D-0B0EE0E9F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50933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4920A27-13C7-514E-9B37-F6ED8CADB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7/1/19</a:t>
            </a:fld>
            <a:endParaRPr lang="en-US" dirty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90BD36-6F19-9943-B43E-7AB9FB651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EECDF39-9450-624D-BB3A-76FD909BF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49012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24935D-C73F-2D4C-9C89-3E83ACABC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5AE1A07-3680-E041-871F-966FC0E02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EAD37CC-48E7-7A44-91CB-4B9C06221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1DF2594-F500-2647-BF55-DADB7EF0C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7/1/19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90EF966-1953-AF49-BD13-CF7EA1434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DC31D44-CEC1-5345-B3E7-2B461818F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9204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867F6D1-D533-B541-8B1F-6B2BAC928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E5D360D-CFE4-7645-801C-D7F46FF699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1F1AD3F-4799-CF42-836B-CC6BE1D43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6D6E3E9-62E3-AF47-8652-52DB37C65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7/1/19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779A1AA-FD5E-2343-8622-B1E00D4C0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5E4FC4B-3CB4-9248-AC63-1CFC29B23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32569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A60C463-0D38-804B-BD52-EBA544413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4942956-9DF6-F943-86EA-13F04560A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54B61F-4EB6-9146-A0FC-8FB31E8545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7/1/19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85BEB4C-1880-4D47-9004-2DCCD30B59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492A71-25DA-DD4C-B4AE-BB6A8D5B3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211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0781A0-E4F2-1D45-8455-4D5223999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18661" y="1398008"/>
            <a:ext cx="5208104" cy="2030992"/>
          </a:xfrm>
        </p:spPr>
        <p:txBody>
          <a:bodyPr>
            <a:normAutofit/>
          </a:bodyPr>
          <a:lstStyle/>
          <a:p>
            <a:r>
              <a:rPr kumimoji="1" lang="ja-JP" altLang="en-US" sz="6600">
                <a:solidFill>
                  <a:srgbClr val="FFFFFF"/>
                </a:solidFill>
              </a:rPr>
              <a:t>最終成果物</a:t>
            </a:r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AF4F9B4A-AF9A-4773-8992-CBC03FC820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51" r="17896" b="-1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F80ED78-B1F0-D445-B7E3-71915849FE53}"/>
              </a:ext>
            </a:extLst>
          </p:cNvPr>
          <p:cNvSpPr txBox="1"/>
          <p:nvPr/>
        </p:nvSpPr>
        <p:spPr>
          <a:xfrm>
            <a:off x="2794625" y="5416826"/>
            <a:ext cx="3203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道下雄斗</a:t>
            </a:r>
          </a:p>
        </p:txBody>
      </p:sp>
    </p:spTree>
    <p:extLst>
      <p:ext uri="{BB962C8B-B14F-4D97-AF65-F5344CB8AC3E}">
        <p14:creationId xmlns:p14="http://schemas.microsoft.com/office/powerpoint/2010/main" val="6311767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E71A8ED-B68C-8E4D-A135-850376413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kumimoji="1" lang="ja-JP" altLang="en-US" sz="6600"/>
              <a:t>アジェンダ</a:t>
            </a:r>
            <a:endParaRPr kumimoji="1" lang="ja-JP" altLang="en-US" sz="4000"/>
          </a:p>
        </p:txBody>
      </p: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35E4B0-EDEE-414C-A486-6D0D1AEC5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endParaRPr kumimoji="1" lang="en-US" altLang="ja-JP" sz="3200" dirty="0"/>
          </a:p>
          <a:p>
            <a:r>
              <a:rPr kumimoji="1" lang="en-US" altLang="ja-JP" sz="3200" dirty="0"/>
              <a:t>AR</a:t>
            </a:r>
            <a:r>
              <a:rPr kumimoji="1" lang="ja-JP" altLang="en-US" sz="3200"/>
              <a:t>ってなんぞや</a:t>
            </a:r>
            <a:endParaRPr kumimoji="1" lang="en-US" altLang="ja-JP" sz="3200" dirty="0"/>
          </a:p>
          <a:p>
            <a:endParaRPr lang="en-US" altLang="ja-JP" sz="3200" dirty="0"/>
          </a:p>
          <a:p>
            <a:r>
              <a:rPr lang="ja-JP" altLang="en-US" sz="3200"/>
              <a:t>で、何作ったの？</a:t>
            </a:r>
            <a:endParaRPr lang="en-US" altLang="ja-JP" sz="3200" dirty="0"/>
          </a:p>
          <a:p>
            <a:endParaRPr lang="en-US" altLang="ja-JP" sz="2000" dirty="0"/>
          </a:p>
          <a:p>
            <a:endParaRPr lang="en-US" altLang="ja-JP" sz="2000" dirty="0"/>
          </a:p>
        </p:txBody>
      </p:sp>
    </p:spTree>
    <p:extLst>
      <p:ext uri="{BB962C8B-B14F-4D97-AF65-F5344CB8AC3E}">
        <p14:creationId xmlns:p14="http://schemas.microsoft.com/office/powerpoint/2010/main" val="2120783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31716CD-E864-FF44-8838-004393BDD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en-US" altLang="ja-JP" sz="5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</a:t>
            </a:r>
            <a:r>
              <a:rPr kumimoji="1" lang="ja-JP" altLang="en-US" sz="5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ってなんぞや</a:t>
            </a:r>
          </a:p>
        </p:txBody>
      </p:sp>
      <p:cxnSp>
        <p:nvCxnSpPr>
          <p:cNvPr id="6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2850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28776F66-B1D2-D047-AD3F-ABE521B84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93" y="569293"/>
            <a:ext cx="4896738" cy="483455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5D16EF32-CB39-D74F-AA07-CCB6A04B6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021" y="5403850"/>
            <a:ext cx="2443844" cy="1475113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9407F4C3-7124-AE4F-8BC3-A168572038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9875" y="429605"/>
            <a:ext cx="4896737" cy="5113932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59FC6609-F9D9-EE47-8AAE-454DF0441C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1595" y="5552556"/>
            <a:ext cx="2233296" cy="1177699"/>
          </a:xfrm>
          <a:prstGeom prst="rect">
            <a:avLst/>
          </a:prstGeom>
        </p:spPr>
      </p:pic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A27E5AEC-0EA0-3A4E-AB84-F2059BFC8D1E}"/>
              </a:ext>
            </a:extLst>
          </p:cNvPr>
          <p:cNvSpPr/>
          <p:nvPr/>
        </p:nvSpPr>
        <p:spPr>
          <a:xfrm>
            <a:off x="0" y="0"/>
            <a:ext cx="12192000" cy="6878963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1C38C8B-EC59-064A-85D2-BEC8D5FCE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89" y="2171787"/>
            <a:ext cx="10603172" cy="3446104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kumimoji="1" lang="ja-JP" altLang="en-US" sz="8000"/>
              <a:t>実空間</a:t>
            </a:r>
            <a:r>
              <a:rPr lang="ja-JP" altLang="en-US" sz="8000"/>
              <a:t>オブジェクトを出せる！！</a:t>
            </a:r>
            <a:endParaRPr kumimoji="1" lang="ja-JP" altLang="en-US" sz="8000"/>
          </a:p>
        </p:txBody>
      </p:sp>
    </p:spTree>
    <p:extLst>
      <p:ext uri="{BB962C8B-B14F-4D97-AF65-F5344CB8AC3E}">
        <p14:creationId xmlns:p14="http://schemas.microsoft.com/office/powerpoint/2010/main" val="42964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BE2CAFC-D954-7F4A-9928-666DA0E42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ja-JP" altLang="en-US" sz="5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で、何作ったの？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7955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8A0ABC17-23D1-9A4E-AF37-A21F3C3CAE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4A61E18A-00DC-A841-BF69-E735FA32C37C}"/>
              </a:ext>
            </a:extLst>
          </p:cNvPr>
          <p:cNvSpPr/>
          <p:nvPr/>
        </p:nvSpPr>
        <p:spPr>
          <a:xfrm>
            <a:off x="0" y="4055729"/>
            <a:ext cx="12611100" cy="1468772"/>
          </a:xfrm>
          <a:prstGeom prst="rect">
            <a:avLst/>
          </a:prstGeom>
          <a:blipFill dpi="0" rotWithShape="1">
            <a:blip r:embed="rId3">
              <a:alphaModFix amt="89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03657EB-D64A-1648-84C3-C38FF3307A2A}"/>
              </a:ext>
            </a:extLst>
          </p:cNvPr>
          <p:cNvSpPr txBox="1"/>
          <p:nvPr/>
        </p:nvSpPr>
        <p:spPr>
          <a:xfrm>
            <a:off x="816366" y="4055729"/>
            <a:ext cx="9902881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en-US" altLang="ja-JP" sz="60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50" endPos="85000" dir="5400000" sy="-100000" algn="bl" rotWithShape="0"/>
                </a:effectLst>
                <a:latin typeface="+mj-lt"/>
                <a:ea typeface="+mj-ea"/>
                <a:cs typeface="+mj-cs"/>
              </a:rPr>
              <a:t>AR</a:t>
            </a:r>
            <a:r>
              <a:rPr kumimoji="1" lang="ja-JP" altLang="en-US" sz="6000" b="1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50" endPos="85000" dir="5400000" sy="-100000" algn="bl" rotWithShape="0"/>
                </a:effectLst>
                <a:latin typeface="+mj-lt"/>
                <a:ea typeface="+mj-ea"/>
                <a:cs typeface="+mj-cs"/>
              </a:rPr>
              <a:t>脱出ゲーム</a:t>
            </a:r>
          </a:p>
        </p:txBody>
      </p:sp>
    </p:spTree>
    <p:extLst>
      <p:ext uri="{BB962C8B-B14F-4D97-AF65-F5344CB8AC3E}">
        <p14:creationId xmlns:p14="http://schemas.microsoft.com/office/powerpoint/2010/main" val="1528971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3FFFA32-D9F4-4AF9-A025-CD128AC85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23A416-999C-4FA3-A853-0AE48404B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808676"/>
            <a:ext cx="12192000" cy="3049325"/>
            <a:chOff x="0" y="3808676"/>
            <a:chExt cx="12192000" cy="304932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362F656-1A8D-4BA3-BA72-92332E75D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716" b="9820"/>
            <a:stretch>
              <a:fillRect/>
            </a:stretch>
          </p:blipFill>
          <p:spPr>
            <a:xfrm>
              <a:off x="0" y="3808676"/>
              <a:ext cx="12192000" cy="3049325"/>
            </a:xfrm>
            <a:custGeom>
              <a:avLst/>
              <a:gdLst>
                <a:gd name="connsiteX0" fmla="*/ 0 w 12192000"/>
                <a:gd name="connsiteY0" fmla="*/ 0 h 3049325"/>
                <a:gd name="connsiteX1" fmla="*/ 12192000 w 12192000"/>
                <a:gd name="connsiteY1" fmla="*/ 0 h 3049325"/>
                <a:gd name="connsiteX2" fmla="*/ 12192000 w 12192000"/>
                <a:gd name="connsiteY2" fmla="*/ 3049325 h 3049325"/>
                <a:gd name="connsiteX3" fmla="*/ 0 w 12192000"/>
                <a:gd name="connsiteY3" fmla="*/ 3049325 h 304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3049325">
                  <a:moveTo>
                    <a:pt x="0" y="0"/>
                  </a:moveTo>
                  <a:lnTo>
                    <a:pt x="12192000" y="0"/>
                  </a:lnTo>
                  <a:lnTo>
                    <a:pt x="12192000" y="3049325"/>
                  </a:lnTo>
                  <a:lnTo>
                    <a:pt x="0" y="3049325"/>
                  </a:lnTo>
                  <a:close/>
                </a:path>
              </a:pathLst>
            </a:custGeom>
          </p:spPr>
        </p:pic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338807D-FB66-4E3A-9CF0-786662C4A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7339" y="5375082"/>
              <a:ext cx="373711" cy="40551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FEF991-CD1E-5B49-BE7D-BAE09265B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809" y="719596"/>
            <a:ext cx="11163631" cy="413102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ja-JP" altLang="en-US" sz="5400">
                <a:solidFill>
                  <a:srgbClr val="FFFFFF"/>
                </a:solidFill>
              </a:rPr>
              <a:t>制作についての</a:t>
            </a:r>
            <a:endParaRPr lang="en-US" altLang="ja-JP" sz="54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ja-JP" altLang="en-US" sz="5400">
                <a:solidFill>
                  <a:srgbClr val="FFFFFF"/>
                </a:solidFill>
              </a:rPr>
              <a:t>　　　詳しいことは</a:t>
            </a:r>
            <a:endParaRPr lang="en-US" altLang="ja-JP" sz="54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ja-JP" altLang="en-US" sz="7200">
                <a:solidFill>
                  <a:srgbClr val="FFFFFF"/>
                </a:solidFill>
              </a:rPr>
              <a:t>　　　　　</a:t>
            </a:r>
            <a:r>
              <a:rPr lang="en-US" altLang="ja-JP" sz="7200" dirty="0">
                <a:solidFill>
                  <a:srgbClr val="FFFFFF"/>
                </a:solidFill>
              </a:rPr>
              <a:t>AR</a:t>
            </a:r>
            <a:r>
              <a:rPr lang="ja-JP" altLang="en-US" sz="7200">
                <a:solidFill>
                  <a:srgbClr val="FFFFFF"/>
                </a:solidFill>
              </a:rPr>
              <a:t>で</a:t>
            </a:r>
            <a:r>
              <a:rPr lang="ja-JP" altLang="en-US" sz="5400">
                <a:solidFill>
                  <a:srgbClr val="FFFFFF"/>
                </a:solidFill>
              </a:rPr>
              <a:t>お話しします。</a:t>
            </a:r>
            <a:endParaRPr kumimoji="1" lang="ja-JP" altLang="en-US" sz="5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1057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38</Words>
  <Application>Microsoft Macintosh PowerPoint</Application>
  <PresentationFormat>ワイド画面</PresentationFormat>
  <Paragraphs>14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游ゴシック</vt:lpstr>
      <vt:lpstr>游ゴシック Light</vt:lpstr>
      <vt:lpstr>Arial</vt:lpstr>
      <vt:lpstr>Calibri</vt:lpstr>
      <vt:lpstr>Office テーマ</vt:lpstr>
      <vt:lpstr>最終成果物</vt:lpstr>
      <vt:lpstr>アジェンダ</vt:lpstr>
      <vt:lpstr>ARってなんぞや</vt:lpstr>
      <vt:lpstr>PowerPoint プレゼンテーション</vt:lpstr>
      <vt:lpstr>で、何作ったの？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最終成果物</dc:title>
  <dc:creator>道下 雄斗</dc:creator>
  <cp:lastModifiedBy>道下 雄斗</cp:lastModifiedBy>
  <cp:revision>7</cp:revision>
  <dcterms:created xsi:type="dcterms:W3CDTF">2019-06-28T03:43:31Z</dcterms:created>
  <dcterms:modified xsi:type="dcterms:W3CDTF">2019-07-01T09:28:08Z</dcterms:modified>
</cp:coreProperties>
</file>